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83088" autoAdjust="0"/>
  </p:normalViewPr>
  <p:slideViewPr>
    <p:cSldViewPr snapToGrid="0" snapToObjects="1">
      <p:cViewPr>
        <p:scale>
          <a:sx n="70" d="100"/>
          <a:sy n="70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56617-AE25-457D-9A35-8EC8E0F93524}" type="datetimeFigureOut">
              <a:rPr lang="pt-BR" smtClean="0"/>
              <a:t>02/10/2017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FF6B3-28AA-4ACB-AE7C-EF2739A4C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68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1075</Words>
  <Application>Microsoft Office PowerPoint</Application>
  <PresentationFormat>Apresentação na tela (4:3)</PresentationFormat>
  <Paragraphs>422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Office Theme</vt:lpstr>
      <vt:lpstr> Códigos garbage registrados como causa básica de óbito no Brasil  </vt:lpstr>
      <vt:lpstr>Tópicos</vt:lpstr>
      <vt:lpstr>Causas de óbito, códigos e o SIM no Brasil</vt:lpstr>
      <vt:lpstr>DO: Condições e Causas da morte  </vt:lpstr>
      <vt:lpstr>EXEMPLO  </vt:lpstr>
      <vt:lpstr>EXEMPLO  Preenchimento do bloco Atestado médico da DO</vt:lpstr>
      <vt:lpstr>Apresentação do PowerPoint</vt:lpstr>
      <vt:lpstr>Declaração de óbito (DO) no Brasil: quem atesta causas</vt:lpstr>
      <vt:lpstr>Apresentação do PowerPoint</vt:lpstr>
      <vt:lpstr>Percentual de códigos garbage e específicos. Brasil, 1996-2015.</vt:lpstr>
      <vt:lpstr>Percentual de códigos garbage (CG) por nível segundo o estudo GBD 2016. Brasil, 1996-2015 </vt:lpstr>
      <vt:lpstr>Percentual de códigos garbage segundo nível (GBD 2016) nos estados. Brasil, 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Códigos garbage : como intervir?</vt:lpstr>
    </vt:vector>
  </TitlesOfParts>
  <Company>zatoichi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lobo</dc:creator>
  <cp:lastModifiedBy>Adalton</cp:lastModifiedBy>
  <cp:revision>74</cp:revision>
  <cp:lastPrinted>2017-09-29T13:00:55Z</cp:lastPrinted>
  <dcterms:created xsi:type="dcterms:W3CDTF">2017-09-13T23:23:24Z</dcterms:created>
  <dcterms:modified xsi:type="dcterms:W3CDTF">2017-10-03T01:54:51Z</dcterms:modified>
</cp:coreProperties>
</file>