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33CC33"/>
    <a:srgbClr val="FF0000"/>
    <a:srgbClr val="CCECFF"/>
    <a:srgbClr val="66CCFF"/>
    <a:srgbClr val="9933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0" autoAdjust="0"/>
    <p:restoredTop sz="94508" autoAdjust="0"/>
  </p:normalViewPr>
  <p:slideViewPr>
    <p:cSldViewPr>
      <p:cViewPr varScale="1">
        <p:scale>
          <a:sx n="150" d="100"/>
          <a:sy n="150" d="100"/>
        </p:scale>
        <p:origin x="1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68"/>
    </p:cViewPr>
  </p:sorterViewPr>
  <p:notesViewPr>
    <p:cSldViewPr>
      <p:cViewPr varScale="1">
        <p:scale>
          <a:sx n="53" d="100"/>
          <a:sy n="53" d="100"/>
        </p:scale>
        <p:origin x="-1872" y="-84"/>
      </p:cViewPr>
      <p:guideLst>
        <p:guide orient="horz" pos="3063"/>
        <p:guide pos="2159"/>
      </p:guideLst>
    </p:cSldViewPr>
  </p:notesViewPr>
  <p:gridSpacing cx="72008" cy="72008"/>
</p:viewPr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7037</TotalTime>
  <Words>3994</Words>
  <Application>Microsoft Macintosh PowerPoint</Application>
  <PresentationFormat>On-screen Show (4:3)</PresentationFormat>
  <Paragraphs>791</Paragraphs>
  <Slides>56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 Unicode MS</vt:lpstr>
      <vt:lpstr>Cambria Math</vt:lpstr>
      <vt:lpstr>Times New Roman</vt:lpstr>
      <vt:lpstr>Wingdings</vt:lpstr>
      <vt:lpstr>Arial</vt:lpstr>
      <vt:lpstr>Apresentação em branco</vt:lpstr>
      <vt:lpstr>Equação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Busca ativa de óbitos em áreas com grande precariedade das informações</vt:lpstr>
      <vt:lpstr>Busca ativa de óbitos em áreas com grande precariedade das informações</vt:lpstr>
      <vt:lpstr>PowerPoint Presentation</vt:lpstr>
      <vt:lpstr>Busca ativa de óbitos em áreas com grande precariedade das informações</vt:lpstr>
      <vt:lpstr>PowerPoint Presentation</vt:lpstr>
      <vt:lpstr>PowerPoint Presentation</vt:lpstr>
      <vt:lpstr>PowerPoint Presentation</vt:lpstr>
      <vt:lpstr>Busca ativa de óbitos no NE e Amazônia Legal</vt:lpstr>
      <vt:lpstr>Busca ativa de NV e óbitos </vt:lpstr>
      <vt:lpstr>PowerPoint Presentation</vt:lpstr>
      <vt:lpstr>Método Simplificado para correção dos óbitos</vt:lpstr>
      <vt:lpstr>PowerPoint Presentation</vt:lpstr>
      <vt:lpstr>Método Simplificado para correção dos NV</vt:lpstr>
      <vt:lpstr>PowerPoint Presentation</vt:lpstr>
      <vt:lpstr>Generalização</vt:lpstr>
      <vt:lpstr>Correção das Estatísticas Vitais MS</vt:lpstr>
      <vt:lpstr>PowerPoint Presentation</vt:lpstr>
      <vt:lpstr>PowerPoint Presentation</vt:lpstr>
      <vt:lpstr>PowerPoint Presentation</vt:lpstr>
      <vt:lpstr>Amostra</vt:lpstr>
      <vt:lpstr>Objetivos do estudo</vt:lpstr>
      <vt:lpstr>Delineamento do estudo</vt:lpstr>
      <vt:lpstr>Busca ativa de óbitos </vt:lpstr>
      <vt:lpstr>Confirmação dos eventos</vt:lpstr>
      <vt:lpstr>PowerPoint Presentation</vt:lpstr>
      <vt:lpstr>PowerPoint Presentation</vt:lpstr>
      <vt:lpstr>PowerPoint Presentation</vt:lpstr>
      <vt:lpstr>PowerPoint Presentation</vt:lpstr>
      <vt:lpstr>Fatores de Correção</vt:lpstr>
      <vt:lpstr>PowerPoint Presentation</vt:lpstr>
      <vt:lpstr>Análise por Município</vt:lpstr>
      <vt:lpstr>Correção das informações vitais</vt:lpstr>
      <vt:lpstr>Estimação dos fatores de correção</vt:lpstr>
      <vt:lpstr>Estimação do CMI por município</vt:lpstr>
      <vt:lpstr>PowerPoint Presentation</vt:lpstr>
      <vt:lpstr>PowerPoint Presentation</vt:lpstr>
      <vt:lpstr>Conclusões</vt:lpstr>
      <vt:lpstr>Conclusões</vt:lpstr>
      <vt:lpstr>PowerPoint Presentation</vt:lpstr>
      <vt:lpstr>PowerPoint Presentation</vt:lpstr>
      <vt:lpstr>OBRIGADA!</vt:lpstr>
    </vt:vector>
  </TitlesOfParts>
  <Company>Oswaldo Cruz Foundation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Francisco Inacio Bastos</dc:creator>
  <cp:lastModifiedBy>Juan Cortez</cp:lastModifiedBy>
  <cp:revision>597</cp:revision>
  <cp:lastPrinted>2001-04-18T18:03:44Z</cp:lastPrinted>
  <dcterms:created xsi:type="dcterms:W3CDTF">2001-02-12T18:03:45Z</dcterms:created>
  <dcterms:modified xsi:type="dcterms:W3CDTF">2017-10-04T10:52:18Z</dcterms:modified>
</cp:coreProperties>
</file>