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D1FFE8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47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On-screen Show (4:3)</PresentationFormat>
  <Paragraphs>134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Verbal Autopsy Costing &amp; Budgeting Tool Experience in Brazil</vt:lpstr>
      <vt:lpstr>CRVS Innovation Hub</vt:lpstr>
      <vt:lpstr>CRVS Innovation Hub</vt:lpstr>
      <vt:lpstr>Rationale</vt:lpstr>
      <vt:lpstr>PowerPoint Presentation</vt:lpstr>
      <vt:lpstr>PowerPoint Presentation</vt:lpstr>
      <vt:lpstr>DEVELOPMENT PROCESS</vt:lpstr>
      <vt:lpstr>Costing vs Budgeting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zatoichi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lobo</dc:creator>
  <cp:lastModifiedBy>Daniel Cobos</cp:lastModifiedBy>
  <cp:revision>41</cp:revision>
  <dcterms:created xsi:type="dcterms:W3CDTF">2017-09-13T23:23:24Z</dcterms:created>
  <dcterms:modified xsi:type="dcterms:W3CDTF">2017-10-04T16:32:34Z</dcterms:modified>
</cp:coreProperties>
</file>